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notesMasterIdLst>
    <p:notesMasterId r:id="rId17"/>
  </p:notesMasterIdLst>
  <p:sldIdLst>
    <p:sldId id="292" r:id="rId2"/>
    <p:sldId id="454" r:id="rId3"/>
    <p:sldId id="455" r:id="rId4"/>
    <p:sldId id="456" r:id="rId5"/>
    <p:sldId id="465" r:id="rId6"/>
    <p:sldId id="466" r:id="rId7"/>
    <p:sldId id="467" r:id="rId8"/>
    <p:sldId id="468" r:id="rId9"/>
    <p:sldId id="469" r:id="rId10"/>
    <p:sldId id="470" r:id="rId11"/>
    <p:sldId id="471" r:id="rId12"/>
    <p:sldId id="472" r:id="rId13"/>
    <p:sldId id="473" r:id="rId14"/>
    <p:sldId id="474" r:id="rId15"/>
    <p:sldId id="475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03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833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750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666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598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498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400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303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D2BC4"/>
    <a:srgbClr val="D5E286"/>
    <a:srgbClr val="49A3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82" autoAdjust="0"/>
    <p:restoredTop sz="94609" autoAdjust="0"/>
  </p:normalViewPr>
  <p:slideViewPr>
    <p:cSldViewPr snapToGrid="0" showGuides="1">
      <p:cViewPr varScale="1">
        <p:scale>
          <a:sx n="109" d="100"/>
          <a:sy n="109" d="100"/>
        </p:scale>
        <p:origin x="360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34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05C6B-0EC8-48A7-AF5D-06B450051B0C}" type="datetimeFigureOut">
              <a:rPr lang="vi-VN" smtClean="0"/>
              <a:t>14/06/2023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36BD5-D0CA-498C-B4DA-87FD02C17A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7964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03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833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750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666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598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498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400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303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3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589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8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175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4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347" indent="0">
              <a:buNone/>
              <a:defRPr sz="3900"/>
            </a:lvl2pPr>
            <a:lvl3pPr marL="1218720" indent="0">
              <a:buNone/>
              <a:defRPr sz="3200"/>
            </a:lvl3pPr>
            <a:lvl4pPr marL="1828074" indent="0">
              <a:buNone/>
              <a:defRPr sz="2700"/>
            </a:lvl4pPr>
            <a:lvl5pPr marL="2437438" indent="0">
              <a:buNone/>
              <a:defRPr sz="2700"/>
            </a:lvl5pPr>
            <a:lvl6pPr marL="3046784" indent="0">
              <a:buNone/>
              <a:defRPr sz="2700"/>
            </a:lvl6pPr>
            <a:lvl7pPr marL="3656131" indent="0">
              <a:buNone/>
              <a:defRPr sz="2700"/>
            </a:lvl7pPr>
            <a:lvl8pPr marL="4265493" indent="0">
              <a:buNone/>
              <a:defRPr sz="2700"/>
            </a:lvl8pPr>
            <a:lvl9pPr marL="4874849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95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347" indent="0">
              <a:buNone/>
              <a:defRPr sz="1600"/>
            </a:lvl2pPr>
            <a:lvl3pPr marL="1218720" indent="0">
              <a:buNone/>
              <a:defRPr sz="1500"/>
            </a:lvl3pPr>
            <a:lvl4pPr marL="1828074" indent="0">
              <a:buNone/>
              <a:defRPr sz="1200"/>
            </a:lvl4pPr>
            <a:lvl5pPr marL="2437438" indent="0">
              <a:buNone/>
              <a:defRPr sz="1200"/>
            </a:lvl5pPr>
            <a:lvl6pPr marL="3046784" indent="0">
              <a:buNone/>
              <a:defRPr sz="1200"/>
            </a:lvl6pPr>
            <a:lvl7pPr marL="3656131" indent="0">
              <a:buNone/>
              <a:defRPr sz="1200"/>
            </a:lvl7pPr>
            <a:lvl8pPr marL="4265493" indent="0">
              <a:buNone/>
              <a:defRPr sz="1200"/>
            </a:lvl8pPr>
            <a:lvl9pPr marL="487484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777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886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76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3" y="274676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639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223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070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7" y="4406941"/>
            <a:ext cx="10363200" cy="1362075"/>
          </a:xfrm>
        </p:spPr>
        <p:txBody>
          <a:bodyPr anchor="t"/>
          <a:lstStyle>
            <a:lvl1pPr algn="l">
              <a:defRPr sz="5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2906722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34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7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280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43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67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13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4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484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323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3" y="1600206"/>
            <a:ext cx="5384800" cy="4525963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6"/>
            <a:ext cx="5384800" cy="4525963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865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47" indent="0">
              <a:buNone/>
              <a:defRPr sz="2700" b="1"/>
            </a:lvl2pPr>
            <a:lvl3pPr marL="1218720" indent="0">
              <a:buNone/>
              <a:defRPr sz="2400" b="1"/>
            </a:lvl3pPr>
            <a:lvl4pPr marL="1828074" indent="0">
              <a:buNone/>
              <a:defRPr sz="2300" b="1"/>
            </a:lvl4pPr>
            <a:lvl5pPr marL="2437438" indent="0">
              <a:buNone/>
              <a:defRPr sz="2300" b="1"/>
            </a:lvl5pPr>
            <a:lvl6pPr marL="3046784" indent="0">
              <a:buNone/>
              <a:defRPr sz="2300" b="1"/>
            </a:lvl6pPr>
            <a:lvl7pPr marL="3656131" indent="0">
              <a:buNone/>
              <a:defRPr sz="2300" b="1"/>
            </a:lvl7pPr>
            <a:lvl8pPr marL="4265493" indent="0">
              <a:buNone/>
              <a:defRPr sz="2300" b="1"/>
            </a:lvl8pPr>
            <a:lvl9pPr marL="4874849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6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47" indent="0">
              <a:buNone/>
              <a:defRPr sz="2700" b="1"/>
            </a:lvl2pPr>
            <a:lvl3pPr marL="1218720" indent="0">
              <a:buNone/>
              <a:defRPr sz="2400" b="1"/>
            </a:lvl3pPr>
            <a:lvl4pPr marL="1828074" indent="0">
              <a:buNone/>
              <a:defRPr sz="2300" b="1"/>
            </a:lvl4pPr>
            <a:lvl5pPr marL="2437438" indent="0">
              <a:buNone/>
              <a:defRPr sz="2300" b="1"/>
            </a:lvl5pPr>
            <a:lvl6pPr marL="3046784" indent="0">
              <a:buNone/>
              <a:defRPr sz="2300" b="1"/>
            </a:lvl6pPr>
            <a:lvl7pPr marL="3656131" indent="0">
              <a:buNone/>
              <a:defRPr sz="2300" b="1"/>
            </a:lvl7pPr>
            <a:lvl8pPr marL="4265493" indent="0">
              <a:buNone/>
              <a:defRPr sz="2300" b="1"/>
            </a:lvl8pPr>
            <a:lvl9pPr marL="4874849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6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556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773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75" y="1031293"/>
            <a:ext cx="9912735" cy="4289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18" rIns="91406" bIns="45718" rtlCol="0" anchor="ctr"/>
          <a:lstStyle/>
          <a:p>
            <a:pPr algn="ctr" defTabSz="914060">
              <a:defRPr/>
            </a:pPr>
            <a:endParaRPr lang="zh-CN" altLang="en-US" sz="1900">
              <a:solidFill>
                <a:srgbClr val="FFFFFF"/>
              </a:solidFill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100" y="6451937"/>
            <a:ext cx="391889" cy="2201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18" rIns="91406" bIns="45718" rtlCol="0" anchor="ctr"/>
          <a:lstStyle/>
          <a:p>
            <a:pPr algn="ctr" defTabSz="914060">
              <a:defRPr/>
            </a:pPr>
            <a:endParaRPr lang="zh-CN" altLang="en-US" sz="1900">
              <a:solidFill>
                <a:srgbClr val="FFFFFF"/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64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293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4759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8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109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9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2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347" indent="0">
              <a:buNone/>
              <a:defRPr sz="1600"/>
            </a:lvl2pPr>
            <a:lvl3pPr marL="1218720" indent="0">
              <a:buNone/>
              <a:defRPr sz="1500"/>
            </a:lvl3pPr>
            <a:lvl4pPr marL="1828074" indent="0">
              <a:buNone/>
              <a:defRPr sz="1200"/>
            </a:lvl4pPr>
            <a:lvl5pPr marL="2437438" indent="0">
              <a:buNone/>
              <a:defRPr sz="1200"/>
            </a:lvl5pPr>
            <a:lvl6pPr marL="3046784" indent="0">
              <a:buNone/>
              <a:defRPr sz="1200"/>
            </a:lvl6pPr>
            <a:lvl7pPr marL="3656131" indent="0">
              <a:buNone/>
              <a:defRPr sz="1200"/>
            </a:lvl7pPr>
            <a:lvl8pPr marL="4265493" indent="0">
              <a:buNone/>
              <a:defRPr sz="1200"/>
            </a:lvl8pPr>
            <a:lvl9pPr marL="487484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983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06" tIns="45718" rIns="9140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6"/>
            <a:ext cx="10972800" cy="4525963"/>
          </a:xfrm>
          <a:prstGeom prst="rect">
            <a:avLst/>
          </a:prstGeom>
        </p:spPr>
        <p:txBody>
          <a:bodyPr vert="horz" lIns="91406" tIns="45718" rIns="9140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92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0"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060"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3" y="6356392"/>
            <a:ext cx="3860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92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6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27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</p:sldLayoutIdLst>
  <p:hf hdr="0" ftr="0" dt="0"/>
  <p:txStyles>
    <p:titleStyle>
      <a:lvl1pPr algn="ctr" defTabSz="121872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11" indent="-457011" algn="l" defTabSz="121872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214" indent="-380850" algn="l" defTabSz="121872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93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747" indent="-304672" algn="l" defTabSz="121872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110" indent="-304672" algn="l" defTabSz="121872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456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0821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176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9531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47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720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074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438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784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131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493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849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3200A3E2-3D67-4808-8FFE-B4C9F6F454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241"/>
            <a:ext cx="12192000" cy="685552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E23C76AE-8A02-4E84-88C2-9DBD5F07F02B}"/>
              </a:ext>
            </a:extLst>
          </p:cNvPr>
          <p:cNvSpPr/>
          <p:nvPr/>
        </p:nvSpPr>
        <p:spPr>
          <a:xfrm>
            <a:off x="2379310" y="2134389"/>
            <a:ext cx="7903275" cy="12191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06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VBT TOÁN TUẦN 13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6814502-3DBF-4690-935E-E46C34FF67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05" y="4216178"/>
            <a:ext cx="3189872" cy="267117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32A22D1-0B49-44CE-A761-96E991E63F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366" y="-347328"/>
            <a:ext cx="3174265" cy="342696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22120E9-3ED9-4350-99F2-1285086D78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781" y="4160406"/>
            <a:ext cx="3599219" cy="279991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2A64447-3A1B-44C0-A70D-765B18FAA3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588" y="917751"/>
            <a:ext cx="1695309" cy="21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16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" decel="50000">
                                          <p:stCondLst>
                                            <p:cond delay="16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ABF53D-EF96-4244-91DC-AE243109C7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7" t="5297" r="4152" b="72968"/>
          <a:stretch/>
        </p:blipFill>
        <p:spPr>
          <a:xfrm>
            <a:off x="200416" y="338202"/>
            <a:ext cx="11777406" cy="41711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1E19D2-8ADD-40A4-B9F7-C122CD0E247F}"/>
              </a:ext>
            </a:extLst>
          </p:cNvPr>
          <p:cNvSpPr txBox="1"/>
          <p:nvPr/>
        </p:nvSpPr>
        <p:spPr>
          <a:xfrm>
            <a:off x="4600182" y="1787831"/>
            <a:ext cx="811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VNI-Avo" pitchFamily="2" charset="0"/>
                <a:ea typeface="HP001" panose="020B0603050302020204" pitchFamily="34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19B2C2-DDDD-4EA6-980B-CDEF621C86BA}"/>
              </a:ext>
            </a:extLst>
          </p:cNvPr>
          <p:cNvSpPr txBox="1"/>
          <p:nvPr/>
        </p:nvSpPr>
        <p:spPr>
          <a:xfrm>
            <a:off x="10036478" y="1787831"/>
            <a:ext cx="811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VNI-Avo" pitchFamily="2" charset="0"/>
                <a:ea typeface="HP001" panose="020B0603050302020204" pitchFamily="34" charset="0"/>
                <a:cs typeface="Times New Roman" panose="02020603050405020304" pitchFamily="18" charset="0"/>
              </a:rPr>
              <a:t>33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25DE08-BC8F-4097-BDD2-2B69E0581490}"/>
              </a:ext>
            </a:extLst>
          </p:cNvPr>
          <p:cNvSpPr txBox="1"/>
          <p:nvPr/>
        </p:nvSpPr>
        <p:spPr>
          <a:xfrm>
            <a:off x="4424818" y="3167390"/>
            <a:ext cx="811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VNI-Avo" pitchFamily="2" charset="0"/>
                <a:ea typeface="HP001" panose="020B0603050302020204" pitchFamily="34" charset="0"/>
                <a:cs typeface="Times New Roman" panose="02020603050405020304" pitchFamily="18" charset="0"/>
              </a:rPr>
              <a:t>26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1A68C6-F338-4FC9-8B85-BEB75063C6AD}"/>
              </a:ext>
            </a:extLst>
          </p:cNvPr>
          <p:cNvSpPr txBox="1"/>
          <p:nvPr/>
        </p:nvSpPr>
        <p:spPr>
          <a:xfrm>
            <a:off x="9969149" y="3237460"/>
            <a:ext cx="811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VNI-Avo" pitchFamily="2" charset="0"/>
                <a:ea typeface="HP001" panose="020B0603050302020204" pitchFamily="34" charset="0"/>
                <a:cs typeface="Times New Roman" panose="02020603050405020304" pitchFamily="18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2287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ABF53D-EF96-4244-91DC-AE243109C7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3" t="26025" r="4327" b="36236"/>
          <a:stretch/>
        </p:blipFill>
        <p:spPr>
          <a:xfrm>
            <a:off x="0" y="-192235"/>
            <a:ext cx="11777406" cy="70502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67CBA3-D082-4D09-B878-2BCF3ED1C6A1}"/>
              </a:ext>
            </a:extLst>
          </p:cNvPr>
          <p:cNvSpPr txBox="1"/>
          <p:nvPr/>
        </p:nvSpPr>
        <p:spPr>
          <a:xfrm>
            <a:off x="2433180" y="4507124"/>
            <a:ext cx="7325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trốn</a:t>
            </a:r>
            <a:r>
              <a:rPr lang="en-US" sz="28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đám</a:t>
            </a:r>
            <a:r>
              <a:rPr lang="en-US" sz="28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rong</a:t>
            </a:r>
            <a:r>
              <a:rPr lang="en-US" sz="28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E1FC27-324B-4657-8D65-D48040A2AF9C}"/>
              </a:ext>
            </a:extLst>
          </p:cNvPr>
          <p:cNvSpPr txBox="1"/>
          <p:nvPr/>
        </p:nvSpPr>
        <p:spPr>
          <a:xfrm>
            <a:off x="3641944" y="5125637"/>
            <a:ext cx="3592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25 – 16 = 9 (con)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F78898-52C4-468A-B5E0-43F5904F9D9E}"/>
              </a:ext>
            </a:extLst>
          </p:cNvPr>
          <p:cNvSpPr txBox="1"/>
          <p:nvPr/>
        </p:nvSpPr>
        <p:spPr>
          <a:xfrm>
            <a:off x="5815205" y="5839443"/>
            <a:ext cx="3943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: 9 con </a:t>
            </a:r>
            <a:r>
              <a:rPr lang="en-US" sz="2800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cá</a:t>
            </a:r>
            <a:endParaRPr lang="en-US" sz="2800" b="1" dirty="0">
              <a:solidFill>
                <a:srgbClr val="FF0000"/>
              </a:solidFill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27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ABF53D-EF96-4244-91DC-AE243109C7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3" t="63927" r="7858" b="-1666"/>
          <a:stretch/>
        </p:blipFill>
        <p:spPr>
          <a:xfrm>
            <a:off x="0" y="-192235"/>
            <a:ext cx="11777406" cy="70502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51DE86-424A-463D-9A84-DADC20B8A7F1}"/>
              </a:ext>
            </a:extLst>
          </p:cNvPr>
          <p:cNvSpPr txBox="1"/>
          <p:nvPr/>
        </p:nvSpPr>
        <p:spPr>
          <a:xfrm>
            <a:off x="2250682" y="4924731"/>
            <a:ext cx="811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VNI-Avo" pitchFamily="2" charset="0"/>
                <a:ea typeface="HP001" panose="020B0603050302020204" pitchFamily="34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3530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1DC751-3247-4731-851B-A2C28240DD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" t="6296" r="6767" b="40000"/>
          <a:stretch/>
        </p:blipFill>
        <p:spPr>
          <a:xfrm>
            <a:off x="1752600" y="152400"/>
            <a:ext cx="7950200" cy="67413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56B46F-D4F7-420B-A79C-3FF927568C9D}"/>
              </a:ext>
            </a:extLst>
          </p:cNvPr>
          <p:cNvSpPr txBox="1"/>
          <p:nvPr/>
        </p:nvSpPr>
        <p:spPr>
          <a:xfrm>
            <a:off x="5120882" y="3429000"/>
            <a:ext cx="2372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VNI-Avo" pitchFamily="2" charset="0"/>
                <a:ea typeface="HP001" panose="020B0603050302020204" pitchFamily="34" charset="0"/>
                <a:cs typeface="Times New Roman" panose="02020603050405020304" pitchFamily="18" charset="0"/>
              </a:rPr>
              <a:t>20 – 19 =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B61231-B78F-442D-B840-54E53095CE25}"/>
              </a:ext>
            </a:extLst>
          </p:cNvPr>
          <p:cNvSpPr txBox="1"/>
          <p:nvPr/>
        </p:nvSpPr>
        <p:spPr>
          <a:xfrm>
            <a:off x="5120882" y="3939520"/>
            <a:ext cx="2372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VNI-Avo" pitchFamily="2" charset="0"/>
                <a:ea typeface="HP001" panose="020B0603050302020204" pitchFamily="34" charset="0"/>
                <a:cs typeface="Times New Roman" panose="02020603050405020304" pitchFamily="18" charset="0"/>
              </a:rPr>
              <a:t>20 – 1 = 19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D3A926-E0E4-4B33-8988-8E6D33C17265}"/>
              </a:ext>
            </a:extLst>
          </p:cNvPr>
          <p:cNvSpPr txBox="1"/>
          <p:nvPr/>
        </p:nvSpPr>
        <p:spPr>
          <a:xfrm>
            <a:off x="7411841" y="3403600"/>
            <a:ext cx="2372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VNI-Avo" pitchFamily="2" charset="0"/>
                <a:ea typeface="HP001" panose="020B0603050302020204" pitchFamily="34" charset="0"/>
                <a:cs typeface="Times New Roman" panose="02020603050405020304" pitchFamily="18" charset="0"/>
              </a:rPr>
              <a:t>20 – 3 = 17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CDAE3A-236D-403D-B3E6-90E62FC9DA4F}"/>
              </a:ext>
            </a:extLst>
          </p:cNvPr>
          <p:cNvSpPr txBox="1"/>
          <p:nvPr/>
        </p:nvSpPr>
        <p:spPr>
          <a:xfrm>
            <a:off x="7411841" y="3914120"/>
            <a:ext cx="2372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VNI-Avo" pitchFamily="2" charset="0"/>
                <a:ea typeface="HP001" panose="020B0603050302020204" pitchFamily="34" charset="0"/>
                <a:cs typeface="Times New Roman" panose="02020603050405020304" pitchFamily="18" charset="0"/>
              </a:rPr>
              <a:t>20 – 17 =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12FDEB-3140-457A-8807-4DD583C22480}"/>
              </a:ext>
            </a:extLst>
          </p:cNvPr>
          <p:cNvSpPr txBox="1"/>
          <p:nvPr/>
        </p:nvSpPr>
        <p:spPr>
          <a:xfrm>
            <a:off x="6428982" y="2682270"/>
            <a:ext cx="517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VNI-Avo" pitchFamily="2" charset="0"/>
                <a:ea typeface="HP001" panose="020B0603050302020204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04CD87-ED60-4EC4-87E1-D33FA2579250}"/>
              </a:ext>
            </a:extLst>
          </p:cNvPr>
          <p:cNvSpPr txBox="1"/>
          <p:nvPr/>
        </p:nvSpPr>
        <p:spPr>
          <a:xfrm>
            <a:off x="8727682" y="2682270"/>
            <a:ext cx="822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VNI-Avo" pitchFamily="2" charset="0"/>
                <a:ea typeface="HP001" panose="020B0603050302020204" pitchFamily="34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12B318-64AB-422B-8D42-971F4FE94B33}"/>
              </a:ext>
            </a:extLst>
          </p:cNvPr>
          <p:cNvSpPr txBox="1"/>
          <p:nvPr/>
        </p:nvSpPr>
        <p:spPr>
          <a:xfrm>
            <a:off x="3723882" y="5887978"/>
            <a:ext cx="2372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VNI-Avo" pitchFamily="2" charset="0"/>
                <a:ea typeface="HP001" panose="020B0603050302020204" pitchFamily="34" charset="0"/>
                <a:cs typeface="Times New Roman" panose="02020603050405020304" pitchFamily="18" charset="0"/>
              </a:rPr>
              <a:t>20 – 18 =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A44EF6-81AE-4EDA-ADC5-C04C6E731051}"/>
              </a:ext>
            </a:extLst>
          </p:cNvPr>
          <p:cNvSpPr txBox="1"/>
          <p:nvPr/>
        </p:nvSpPr>
        <p:spPr>
          <a:xfrm>
            <a:off x="3723882" y="6398498"/>
            <a:ext cx="2372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VNI-Avo" pitchFamily="2" charset="0"/>
                <a:ea typeface="HP001" panose="020B0603050302020204" pitchFamily="34" charset="0"/>
                <a:cs typeface="Times New Roman" panose="02020603050405020304" pitchFamily="18" charset="0"/>
              </a:rPr>
              <a:t>20 – 2 = 18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EE5034-2AD9-479E-A120-2E42303FA151}"/>
              </a:ext>
            </a:extLst>
          </p:cNvPr>
          <p:cNvSpPr txBox="1"/>
          <p:nvPr/>
        </p:nvSpPr>
        <p:spPr>
          <a:xfrm>
            <a:off x="5077823" y="5324188"/>
            <a:ext cx="517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VNI-Avo" pitchFamily="2" charset="0"/>
                <a:ea typeface="HP001" panose="020B0603050302020204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3B2A1C-6D15-4F7E-9470-29AB81D49E51}"/>
              </a:ext>
            </a:extLst>
          </p:cNvPr>
          <p:cNvSpPr txBox="1"/>
          <p:nvPr/>
        </p:nvSpPr>
        <p:spPr>
          <a:xfrm>
            <a:off x="6185203" y="5928548"/>
            <a:ext cx="2372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VNI-Avo" pitchFamily="2" charset="0"/>
                <a:ea typeface="HP001" panose="020B0603050302020204" pitchFamily="34" charset="0"/>
                <a:cs typeface="Times New Roman" panose="02020603050405020304" pitchFamily="18" charset="0"/>
              </a:rPr>
              <a:t>20 – 5 = 15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7A0A73-60E3-4950-B6E8-161DE367FE2E}"/>
              </a:ext>
            </a:extLst>
          </p:cNvPr>
          <p:cNvSpPr txBox="1"/>
          <p:nvPr/>
        </p:nvSpPr>
        <p:spPr>
          <a:xfrm>
            <a:off x="6185203" y="6439068"/>
            <a:ext cx="2372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VNI-Avo" pitchFamily="2" charset="0"/>
                <a:ea typeface="HP001" panose="020B0603050302020204" pitchFamily="34" charset="0"/>
                <a:cs typeface="Times New Roman" panose="02020603050405020304" pitchFamily="18" charset="0"/>
              </a:rPr>
              <a:t>20 – 15 = 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C58C7A-0AAB-418F-A91B-A205CD15E194}"/>
              </a:ext>
            </a:extLst>
          </p:cNvPr>
          <p:cNvSpPr txBox="1"/>
          <p:nvPr/>
        </p:nvSpPr>
        <p:spPr>
          <a:xfrm>
            <a:off x="7371262" y="5357416"/>
            <a:ext cx="652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VNI-Avo" pitchFamily="2" charset="0"/>
                <a:ea typeface="HP001" panose="020B0603050302020204" pitchFamily="34" charset="0"/>
                <a:cs typeface="Times New Roman" panose="02020603050405020304" pitchFamily="18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403222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1DC751-3247-4731-851B-A2C28240DD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" t="60247" r="7775" b="5618"/>
          <a:stretch/>
        </p:blipFill>
        <p:spPr>
          <a:xfrm>
            <a:off x="177800" y="239047"/>
            <a:ext cx="11671300" cy="62905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312FDEB-3140-457A-8807-4DD583C22480}"/>
              </a:ext>
            </a:extLst>
          </p:cNvPr>
          <p:cNvSpPr txBox="1"/>
          <p:nvPr/>
        </p:nvSpPr>
        <p:spPr>
          <a:xfrm>
            <a:off x="6975082" y="2682270"/>
            <a:ext cx="848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anose="020B0603050302020204" pitchFamily="34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0D6C17-A041-4154-AED7-F60E04FED054}"/>
              </a:ext>
            </a:extLst>
          </p:cNvPr>
          <p:cNvSpPr txBox="1"/>
          <p:nvPr/>
        </p:nvSpPr>
        <p:spPr>
          <a:xfrm>
            <a:off x="10454882" y="2682270"/>
            <a:ext cx="848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anose="020B0603050302020204" pitchFamily="34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C65B31-75CB-4A28-8D0F-0EEFA35190C5}"/>
              </a:ext>
            </a:extLst>
          </p:cNvPr>
          <p:cNvSpPr txBox="1"/>
          <p:nvPr/>
        </p:nvSpPr>
        <p:spPr>
          <a:xfrm>
            <a:off x="3507982" y="5222270"/>
            <a:ext cx="848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anose="020B0603050302020204" pitchFamily="34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8FCF0E-DC97-4C1A-B8BA-54EE82811193}"/>
              </a:ext>
            </a:extLst>
          </p:cNvPr>
          <p:cNvSpPr txBox="1"/>
          <p:nvPr/>
        </p:nvSpPr>
        <p:spPr>
          <a:xfrm>
            <a:off x="6975082" y="5222270"/>
            <a:ext cx="848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anose="020B0603050302020204" pitchFamily="34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399CA1-DD60-44AE-A6ED-7D87A26B9650}"/>
              </a:ext>
            </a:extLst>
          </p:cNvPr>
          <p:cNvSpPr txBox="1"/>
          <p:nvPr/>
        </p:nvSpPr>
        <p:spPr>
          <a:xfrm>
            <a:off x="10442182" y="5166163"/>
            <a:ext cx="848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anose="020B0603050302020204" pitchFamily="34" charset="0"/>
                <a:cs typeface="Times New Roman" panose="02020603050405020304" pitchFamily="18" charset="0"/>
              </a:rPr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103785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6A7DB01-0F27-42BE-8BAF-F1E5CEB556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3" t="5185" r="4394" b="67593"/>
          <a:stretch/>
        </p:blipFill>
        <p:spPr>
          <a:xfrm>
            <a:off x="0" y="335507"/>
            <a:ext cx="11550404" cy="509882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167208E-8E5D-4D8B-A795-AEB2CE56D53C}"/>
              </a:ext>
            </a:extLst>
          </p:cNvPr>
          <p:cNvGrpSpPr/>
          <p:nvPr/>
        </p:nvGrpSpPr>
        <p:grpSpPr>
          <a:xfrm>
            <a:off x="1012968" y="2433034"/>
            <a:ext cx="1040513" cy="1991932"/>
            <a:chOff x="1950333" y="2782669"/>
            <a:chExt cx="1040513" cy="199193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3BE5846-71C1-4CCB-BC7E-891ED15635AF}"/>
                </a:ext>
              </a:extLst>
            </p:cNvPr>
            <p:cNvSpPr txBox="1"/>
            <p:nvPr/>
          </p:nvSpPr>
          <p:spPr>
            <a:xfrm>
              <a:off x="2138160" y="2782669"/>
              <a:ext cx="8526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9AB00F6-57A3-4342-AC76-539159A8A6E9}"/>
                </a:ext>
              </a:extLst>
            </p:cNvPr>
            <p:cNvSpPr txBox="1"/>
            <p:nvPr/>
          </p:nvSpPr>
          <p:spPr>
            <a:xfrm>
              <a:off x="1950333" y="3127648"/>
              <a:ext cx="8526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59DC63E-2A61-4E2D-8CD7-DF27DDFADC91}"/>
                </a:ext>
              </a:extLst>
            </p:cNvPr>
            <p:cNvSpPr txBox="1"/>
            <p:nvPr/>
          </p:nvSpPr>
          <p:spPr>
            <a:xfrm>
              <a:off x="2138160" y="3460125"/>
              <a:ext cx="8526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28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1FFD4FA-3CD2-4232-9684-CE25A85885F2}"/>
                </a:ext>
              </a:extLst>
            </p:cNvPr>
            <p:cNvCxnSpPr/>
            <p:nvPr/>
          </p:nvCxnSpPr>
          <p:spPr>
            <a:xfrm>
              <a:off x="2065879" y="4035649"/>
              <a:ext cx="80258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B194001-8AC7-4F9B-8D84-494B99992A5E}"/>
                </a:ext>
              </a:extLst>
            </p:cNvPr>
            <p:cNvSpPr txBox="1"/>
            <p:nvPr/>
          </p:nvSpPr>
          <p:spPr>
            <a:xfrm>
              <a:off x="2138160" y="4128270"/>
              <a:ext cx="8526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45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C86D59D-3D9B-49E4-9DFA-F0217BED184E}"/>
              </a:ext>
            </a:extLst>
          </p:cNvPr>
          <p:cNvGrpSpPr/>
          <p:nvPr/>
        </p:nvGrpSpPr>
        <p:grpSpPr>
          <a:xfrm>
            <a:off x="3643433" y="2395456"/>
            <a:ext cx="1040513" cy="1991932"/>
            <a:chOff x="1950333" y="2782669"/>
            <a:chExt cx="1040513" cy="199193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B2E06DB-E057-4C9E-B92F-9D895B7D60D0}"/>
                </a:ext>
              </a:extLst>
            </p:cNvPr>
            <p:cNvSpPr txBox="1"/>
            <p:nvPr/>
          </p:nvSpPr>
          <p:spPr>
            <a:xfrm>
              <a:off x="2138160" y="2782669"/>
              <a:ext cx="8526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1BD01BC-F6BE-46FD-A969-1CD630ADCB6B}"/>
                </a:ext>
              </a:extLst>
            </p:cNvPr>
            <p:cNvSpPr txBox="1"/>
            <p:nvPr/>
          </p:nvSpPr>
          <p:spPr>
            <a:xfrm>
              <a:off x="1950333" y="3127648"/>
              <a:ext cx="8526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286BBAB-82BF-48DB-A634-C3F5DE7BB535}"/>
                </a:ext>
              </a:extLst>
            </p:cNvPr>
            <p:cNvSpPr txBox="1"/>
            <p:nvPr/>
          </p:nvSpPr>
          <p:spPr>
            <a:xfrm>
              <a:off x="2138160" y="3460125"/>
              <a:ext cx="8526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34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0172023-D04D-4CF5-BCD6-3E2B6E12075B}"/>
                </a:ext>
              </a:extLst>
            </p:cNvPr>
            <p:cNvCxnSpPr/>
            <p:nvPr/>
          </p:nvCxnSpPr>
          <p:spPr>
            <a:xfrm>
              <a:off x="2065879" y="4035649"/>
              <a:ext cx="80258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9B8303D-F522-4FC8-B6CA-0B5FB7723825}"/>
                </a:ext>
              </a:extLst>
            </p:cNvPr>
            <p:cNvSpPr txBox="1"/>
            <p:nvPr/>
          </p:nvSpPr>
          <p:spPr>
            <a:xfrm>
              <a:off x="2138160" y="4128270"/>
              <a:ext cx="8526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26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3F60BB8-1AFD-428D-85FD-6623750633D9}"/>
              </a:ext>
            </a:extLst>
          </p:cNvPr>
          <p:cNvGrpSpPr/>
          <p:nvPr/>
        </p:nvGrpSpPr>
        <p:grpSpPr>
          <a:xfrm>
            <a:off x="6311477" y="2428378"/>
            <a:ext cx="1040513" cy="1991932"/>
            <a:chOff x="1950333" y="2782669"/>
            <a:chExt cx="1040513" cy="199193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2BE913D-BE48-4ED5-BE1F-6674193BB96E}"/>
                </a:ext>
              </a:extLst>
            </p:cNvPr>
            <p:cNvSpPr txBox="1"/>
            <p:nvPr/>
          </p:nvSpPr>
          <p:spPr>
            <a:xfrm>
              <a:off x="2138160" y="2782669"/>
              <a:ext cx="8526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85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D71957C-389E-4ACF-9D86-F5882988A7F4}"/>
                </a:ext>
              </a:extLst>
            </p:cNvPr>
            <p:cNvSpPr txBox="1"/>
            <p:nvPr/>
          </p:nvSpPr>
          <p:spPr>
            <a:xfrm>
              <a:off x="1950333" y="3127648"/>
              <a:ext cx="8526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4F82D3A-819C-491D-85C0-0DB04A0965B1}"/>
                </a:ext>
              </a:extLst>
            </p:cNvPr>
            <p:cNvSpPr txBox="1"/>
            <p:nvPr/>
          </p:nvSpPr>
          <p:spPr>
            <a:xfrm>
              <a:off x="2138160" y="3460125"/>
              <a:ext cx="8526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7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E721739-10E5-4315-9144-EDCDA217A014}"/>
                </a:ext>
              </a:extLst>
            </p:cNvPr>
            <p:cNvCxnSpPr/>
            <p:nvPr/>
          </p:nvCxnSpPr>
          <p:spPr>
            <a:xfrm>
              <a:off x="2065879" y="4035649"/>
              <a:ext cx="80258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BE4190C-1C0A-4108-8D15-519A6DCE32AC}"/>
                </a:ext>
              </a:extLst>
            </p:cNvPr>
            <p:cNvSpPr txBox="1"/>
            <p:nvPr/>
          </p:nvSpPr>
          <p:spPr>
            <a:xfrm>
              <a:off x="2138160" y="4128270"/>
              <a:ext cx="8526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78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D3E4753-8BA0-4BDC-BCD1-387D66EFC69F}"/>
              </a:ext>
            </a:extLst>
          </p:cNvPr>
          <p:cNvGrpSpPr/>
          <p:nvPr/>
        </p:nvGrpSpPr>
        <p:grpSpPr>
          <a:xfrm>
            <a:off x="8801217" y="2447451"/>
            <a:ext cx="1040513" cy="1991932"/>
            <a:chOff x="1950333" y="2782669"/>
            <a:chExt cx="1040513" cy="199193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7445719-43A2-4130-9923-1185C3213390}"/>
                </a:ext>
              </a:extLst>
            </p:cNvPr>
            <p:cNvSpPr txBox="1"/>
            <p:nvPr/>
          </p:nvSpPr>
          <p:spPr>
            <a:xfrm>
              <a:off x="2138160" y="2782669"/>
              <a:ext cx="8526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19D5A64-58EB-421D-B1FF-4B2B2F43446F}"/>
                </a:ext>
              </a:extLst>
            </p:cNvPr>
            <p:cNvSpPr txBox="1"/>
            <p:nvPr/>
          </p:nvSpPr>
          <p:spPr>
            <a:xfrm>
              <a:off x="1950333" y="3127648"/>
              <a:ext cx="8526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D7646C5-4A65-449D-8368-06A4FE1526DA}"/>
                </a:ext>
              </a:extLst>
            </p:cNvPr>
            <p:cNvSpPr txBox="1"/>
            <p:nvPr/>
          </p:nvSpPr>
          <p:spPr>
            <a:xfrm>
              <a:off x="2138160" y="3460125"/>
              <a:ext cx="8526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3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DCBDC38-9FC2-419A-8F88-58AD0D5D5C4B}"/>
                </a:ext>
              </a:extLst>
            </p:cNvPr>
            <p:cNvCxnSpPr/>
            <p:nvPr/>
          </p:nvCxnSpPr>
          <p:spPr>
            <a:xfrm>
              <a:off x="2065879" y="4035649"/>
              <a:ext cx="80258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23C1B0D-B552-437E-9D6B-36B8A3EFF8BB}"/>
                </a:ext>
              </a:extLst>
            </p:cNvPr>
            <p:cNvSpPr txBox="1"/>
            <p:nvPr/>
          </p:nvSpPr>
          <p:spPr>
            <a:xfrm>
              <a:off x="2138160" y="4128270"/>
              <a:ext cx="8526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27</a:t>
              </a:r>
              <a:endPara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832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81614B6D-BD53-4BBF-8B06-1193EACC20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9" t="5503" r="8123" b="83860"/>
          <a:stretch/>
        </p:blipFill>
        <p:spPr>
          <a:xfrm>
            <a:off x="54212" y="0"/>
            <a:ext cx="12137788" cy="205786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3BE2502-5A82-4355-9DA8-54370162A8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5" t="6758" r="8833" b="52876"/>
          <a:stretch/>
        </p:blipFill>
        <p:spPr>
          <a:xfrm>
            <a:off x="2279737" y="1841325"/>
            <a:ext cx="7615825" cy="505434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912FDE7-3D42-49B9-94F7-8A150D1634B9}"/>
              </a:ext>
            </a:extLst>
          </p:cNvPr>
          <p:cNvSpPr txBox="1"/>
          <p:nvPr/>
        </p:nvSpPr>
        <p:spPr>
          <a:xfrm>
            <a:off x="2586624" y="4800138"/>
            <a:ext cx="7325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Na </a:t>
            </a:r>
            <a:r>
              <a:rPr lang="en-US" sz="2800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xăng-ti-mét</a:t>
            </a:r>
            <a:r>
              <a:rPr lang="en-US" sz="28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C55F1FC-C3B7-48F9-B440-6FB7E6D8D853}"/>
              </a:ext>
            </a:extLst>
          </p:cNvPr>
          <p:cNvSpPr txBox="1"/>
          <p:nvPr/>
        </p:nvSpPr>
        <p:spPr>
          <a:xfrm>
            <a:off x="3795388" y="5513944"/>
            <a:ext cx="3592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90 – 18 = 72 (cm)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2691C06-3E0E-4661-B9E3-CFC578645BDD}"/>
              </a:ext>
            </a:extLst>
          </p:cNvPr>
          <p:cNvSpPr txBox="1"/>
          <p:nvPr/>
        </p:nvSpPr>
        <p:spPr>
          <a:xfrm>
            <a:off x="5968649" y="6227750"/>
            <a:ext cx="3943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: 72 </a:t>
            </a:r>
            <a:r>
              <a:rPr lang="en-US" sz="2800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xăng-ti-mét</a:t>
            </a:r>
            <a:endParaRPr lang="en-US" sz="2800" b="1" dirty="0">
              <a:solidFill>
                <a:srgbClr val="FF0000"/>
              </a:solidFill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59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03DB135C-B8AA-42F9-8977-A38841C66E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3" t="47473" r="8975" b="12161"/>
          <a:stretch/>
        </p:blipFill>
        <p:spPr>
          <a:xfrm>
            <a:off x="438411" y="0"/>
            <a:ext cx="10283868" cy="682503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4CC71E0-C87D-4B1F-8B2C-8E26D1EFFE39}"/>
              </a:ext>
            </a:extLst>
          </p:cNvPr>
          <p:cNvSpPr txBox="1"/>
          <p:nvPr/>
        </p:nvSpPr>
        <p:spPr>
          <a:xfrm>
            <a:off x="2433180" y="4411831"/>
            <a:ext cx="7325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bướm</a:t>
            </a:r>
            <a:r>
              <a:rPr lang="en-US" sz="28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B7C914-2B49-40EA-9BD1-B3E20FEFBFC8}"/>
              </a:ext>
            </a:extLst>
          </p:cNvPr>
          <p:cNvSpPr txBox="1"/>
          <p:nvPr/>
        </p:nvSpPr>
        <p:spPr>
          <a:xfrm>
            <a:off x="3641944" y="5125637"/>
            <a:ext cx="3592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90 – 28 = 62 (con)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1B30D8D-46CB-43B1-B295-C9C41CCC2712}"/>
              </a:ext>
            </a:extLst>
          </p:cNvPr>
          <p:cNvSpPr txBox="1"/>
          <p:nvPr/>
        </p:nvSpPr>
        <p:spPr>
          <a:xfrm>
            <a:off x="5815205" y="5839443"/>
            <a:ext cx="3943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: 62 con </a:t>
            </a:r>
            <a:r>
              <a:rPr lang="en-US" sz="2800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bướm</a:t>
            </a:r>
            <a:endParaRPr lang="en-US" sz="2800" b="1" dirty="0">
              <a:solidFill>
                <a:srgbClr val="FF0000"/>
              </a:solidFill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14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7E52DB8A-20D4-4BC8-8496-F4970B0696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5115" r="8053" b="59817"/>
          <a:stretch/>
        </p:blipFill>
        <p:spPr>
          <a:xfrm>
            <a:off x="475989" y="100208"/>
            <a:ext cx="11041688" cy="6463429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332FA40-A0DC-479E-929A-1162A8B637C4}"/>
              </a:ext>
            </a:extLst>
          </p:cNvPr>
          <p:cNvGrpSpPr/>
          <p:nvPr/>
        </p:nvGrpSpPr>
        <p:grpSpPr>
          <a:xfrm>
            <a:off x="1774968" y="3797277"/>
            <a:ext cx="1040513" cy="1991932"/>
            <a:chOff x="1950333" y="2782669"/>
            <a:chExt cx="1040513" cy="199193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63FCEDF-6EE9-4C73-8B9C-3DC5D1BA7AA5}"/>
                </a:ext>
              </a:extLst>
            </p:cNvPr>
            <p:cNvSpPr txBox="1"/>
            <p:nvPr/>
          </p:nvSpPr>
          <p:spPr>
            <a:xfrm>
              <a:off x="2138160" y="2782669"/>
              <a:ext cx="8526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62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4ACF80B-0A86-4714-9F98-A43D341AC389}"/>
                </a:ext>
              </a:extLst>
            </p:cNvPr>
            <p:cNvSpPr txBox="1"/>
            <p:nvPr/>
          </p:nvSpPr>
          <p:spPr>
            <a:xfrm>
              <a:off x="1950333" y="3127648"/>
              <a:ext cx="8526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6FA4924-0A3B-4BAC-9EFA-B3360FF0987B}"/>
                </a:ext>
              </a:extLst>
            </p:cNvPr>
            <p:cNvSpPr txBox="1"/>
            <p:nvPr/>
          </p:nvSpPr>
          <p:spPr>
            <a:xfrm>
              <a:off x="2138160" y="3460125"/>
              <a:ext cx="8526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7E282FC-77AC-4517-9BD6-7612B5B82F61}"/>
                </a:ext>
              </a:extLst>
            </p:cNvPr>
            <p:cNvCxnSpPr/>
            <p:nvPr/>
          </p:nvCxnSpPr>
          <p:spPr>
            <a:xfrm>
              <a:off x="2065879" y="4035649"/>
              <a:ext cx="80258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092F669-2031-4E8B-8BFA-972CBCF05A77}"/>
                </a:ext>
              </a:extLst>
            </p:cNvPr>
            <p:cNvSpPr txBox="1"/>
            <p:nvPr/>
          </p:nvSpPr>
          <p:spPr>
            <a:xfrm>
              <a:off x="2138160" y="4128270"/>
              <a:ext cx="8526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47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E31C5DA-4EE4-4A7A-9D4B-5B60B9EE557F}"/>
              </a:ext>
            </a:extLst>
          </p:cNvPr>
          <p:cNvGrpSpPr/>
          <p:nvPr/>
        </p:nvGrpSpPr>
        <p:grpSpPr>
          <a:xfrm>
            <a:off x="4405433" y="3759699"/>
            <a:ext cx="1040513" cy="1991932"/>
            <a:chOff x="1950333" y="2782669"/>
            <a:chExt cx="1040513" cy="199193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A33EFCF-0DC7-492C-86D9-9CC1F7A24889}"/>
                </a:ext>
              </a:extLst>
            </p:cNvPr>
            <p:cNvSpPr txBox="1"/>
            <p:nvPr/>
          </p:nvSpPr>
          <p:spPr>
            <a:xfrm>
              <a:off x="2138160" y="2782669"/>
              <a:ext cx="8526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87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F67536A-CFE3-4ED4-A894-B170E7C03F28}"/>
                </a:ext>
              </a:extLst>
            </p:cNvPr>
            <p:cNvSpPr txBox="1"/>
            <p:nvPr/>
          </p:nvSpPr>
          <p:spPr>
            <a:xfrm>
              <a:off x="1950333" y="3127648"/>
              <a:ext cx="8526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494968E-41FB-4151-AA8A-6373DA85F355}"/>
                </a:ext>
              </a:extLst>
            </p:cNvPr>
            <p:cNvSpPr txBox="1"/>
            <p:nvPr/>
          </p:nvSpPr>
          <p:spPr>
            <a:xfrm>
              <a:off x="2138160" y="3460125"/>
              <a:ext cx="8526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48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64C5ED9-301B-4215-99C6-7F361A1AAF00}"/>
                </a:ext>
              </a:extLst>
            </p:cNvPr>
            <p:cNvCxnSpPr/>
            <p:nvPr/>
          </p:nvCxnSpPr>
          <p:spPr>
            <a:xfrm>
              <a:off x="2065879" y="4035649"/>
              <a:ext cx="80258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A0D150F-385E-44C2-8C02-EAB90927A15E}"/>
                </a:ext>
              </a:extLst>
            </p:cNvPr>
            <p:cNvSpPr txBox="1"/>
            <p:nvPr/>
          </p:nvSpPr>
          <p:spPr>
            <a:xfrm>
              <a:off x="2138160" y="4128270"/>
              <a:ext cx="8526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39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538A55D-4B22-4C7E-B366-3137F3842696}"/>
              </a:ext>
            </a:extLst>
          </p:cNvPr>
          <p:cNvGrpSpPr/>
          <p:nvPr/>
        </p:nvGrpSpPr>
        <p:grpSpPr>
          <a:xfrm>
            <a:off x="7073477" y="3792621"/>
            <a:ext cx="1040513" cy="1991932"/>
            <a:chOff x="1950333" y="2782669"/>
            <a:chExt cx="1040513" cy="199193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D8BBE34-B45A-4DB0-9CAD-F854AD5DA95F}"/>
                </a:ext>
              </a:extLst>
            </p:cNvPr>
            <p:cNvSpPr txBox="1"/>
            <p:nvPr/>
          </p:nvSpPr>
          <p:spPr>
            <a:xfrm>
              <a:off x="2138160" y="2782669"/>
              <a:ext cx="8526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22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D2671F3-C815-4674-B35D-655EB45F37A4}"/>
                </a:ext>
              </a:extLst>
            </p:cNvPr>
            <p:cNvSpPr txBox="1"/>
            <p:nvPr/>
          </p:nvSpPr>
          <p:spPr>
            <a:xfrm>
              <a:off x="1950333" y="3127648"/>
              <a:ext cx="8526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16FAB99-0512-410A-A13D-39B95F43EAE3}"/>
                </a:ext>
              </a:extLst>
            </p:cNvPr>
            <p:cNvSpPr txBox="1"/>
            <p:nvPr/>
          </p:nvSpPr>
          <p:spPr>
            <a:xfrm>
              <a:off x="2138160" y="3460125"/>
              <a:ext cx="8526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7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04D7AA7-DF0D-44A0-B893-D7EA10C74262}"/>
                </a:ext>
              </a:extLst>
            </p:cNvPr>
            <p:cNvCxnSpPr/>
            <p:nvPr/>
          </p:nvCxnSpPr>
          <p:spPr>
            <a:xfrm>
              <a:off x="2065879" y="4035649"/>
              <a:ext cx="80258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D203AA7-B1B3-43DD-9272-46599CA0DC36}"/>
                </a:ext>
              </a:extLst>
            </p:cNvPr>
            <p:cNvSpPr txBox="1"/>
            <p:nvPr/>
          </p:nvSpPr>
          <p:spPr>
            <a:xfrm>
              <a:off x="2138160" y="4128270"/>
              <a:ext cx="8526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AA3B88D-793D-4990-9FBF-B6F479F02855}"/>
              </a:ext>
            </a:extLst>
          </p:cNvPr>
          <p:cNvGrpSpPr/>
          <p:nvPr/>
        </p:nvGrpSpPr>
        <p:grpSpPr>
          <a:xfrm>
            <a:off x="9563217" y="3811694"/>
            <a:ext cx="1040513" cy="1991932"/>
            <a:chOff x="1950333" y="2782669"/>
            <a:chExt cx="1040513" cy="1991932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69C789E-86CF-449F-95B0-9FAF98F68481}"/>
                </a:ext>
              </a:extLst>
            </p:cNvPr>
            <p:cNvSpPr txBox="1"/>
            <p:nvPr/>
          </p:nvSpPr>
          <p:spPr>
            <a:xfrm>
              <a:off x="2138160" y="2782669"/>
              <a:ext cx="8526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34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011C702-D7F7-44F6-93C7-144B344F2878}"/>
                </a:ext>
              </a:extLst>
            </p:cNvPr>
            <p:cNvSpPr txBox="1"/>
            <p:nvPr/>
          </p:nvSpPr>
          <p:spPr>
            <a:xfrm>
              <a:off x="1950333" y="3127648"/>
              <a:ext cx="8526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7C8B9D8-8305-4DB3-8FEF-67FAEF683532}"/>
                </a:ext>
              </a:extLst>
            </p:cNvPr>
            <p:cNvSpPr txBox="1"/>
            <p:nvPr/>
          </p:nvSpPr>
          <p:spPr>
            <a:xfrm>
              <a:off x="2138160" y="3460125"/>
              <a:ext cx="8526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6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DC135D8-0131-44D4-AD0D-EB268CB5B87E}"/>
                </a:ext>
              </a:extLst>
            </p:cNvPr>
            <p:cNvCxnSpPr/>
            <p:nvPr/>
          </p:nvCxnSpPr>
          <p:spPr>
            <a:xfrm>
              <a:off x="2065879" y="4035649"/>
              <a:ext cx="80258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B0344EE-832B-46F0-B0F2-0702406D8EBE}"/>
                </a:ext>
              </a:extLst>
            </p:cNvPr>
            <p:cNvSpPr txBox="1"/>
            <p:nvPr/>
          </p:nvSpPr>
          <p:spPr>
            <a:xfrm>
              <a:off x="2138160" y="4128270"/>
              <a:ext cx="8526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719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7E52DB8A-20D4-4BC8-8496-F4970B0696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9" t="40146" r="5174" b="28909"/>
          <a:stretch/>
        </p:blipFill>
        <p:spPr>
          <a:xfrm>
            <a:off x="575156" y="577291"/>
            <a:ext cx="11324570" cy="5703418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E6FE8F4-EEA1-4A5C-8E94-D9D6F8888786}"/>
              </a:ext>
            </a:extLst>
          </p:cNvPr>
          <p:cNvCxnSpPr>
            <a:cxnSpLocks/>
          </p:cNvCxnSpPr>
          <p:nvPr/>
        </p:nvCxnSpPr>
        <p:spPr>
          <a:xfrm flipH="1">
            <a:off x="3628373" y="1440493"/>
            <a:ext cx="2822531" cy="341895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3059800-6BAD-41D7-814C-DF3ED55A3A09}"/>
              </a:ext>
            </a:extLst>
          </p:cNvPr>
          <p:cNvCxnSpPr>
            <a:cxnSpLocks/>
          </p:cNvCxnSpPr>
          <p:nvPr/>
        </p:nvCxnSpPr>
        <p:spPr>
          <a:xfrm flipH="1">
            <a:off x="7223344" y="2793304"/>
            <a:ext cx="2280777" cy="26423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F25796C-F0CE-4D81-8A0E-28129CA54684}"/>
              </a:ext>
            </a:extLst>
          </p:cNvPr>
          <p:cNvCxnSpPr>
            <a:cxnSpLocks/>
          </p:cNvCxnSpPr>
          <p:nvPr/>
        </p:nvCxnSpPr>
        <p:spPr>
          <a:xfrm flipH="1" flipV="1">
            <a:off x="7699334" y="3732105"/>
            <a:ext cx="1804787" cy="6645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751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7E52DB8A-20D4-4BC8-8496-F4970B0696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9" t="70253" r="5174" b="3995"/>
          <a:stretch/>
        </p:blipFill>
        <p:spPr>
          <a:xfrm>
            <a:off x="575156" y="577291"/>
            <a:ext cx="11324570" cy="47462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687BAF-420E-4F79-B538-BF0FD7DDF2DB}"/>
              </a:ext>
            </a:extLst>
          </p:cNvPr>
          <p:cNvSpPr txBox="1"/>
          <p:nvPr/>
        </p:nvSpPr>
        <p:spPr>
          <a:xfrm>
            <a:off x="4700391" y="3429000"/>
            <a:ext cx="811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VNI-Avo" pitchFamily="2" charset="0"/>
                <a:ea typeface="HP001" panose="020B0603050302020204" pitchFamily="34" charset="0"/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E8AFF4-C0AC-4227-B044-4379038B35FF}"/>
              </a:ext>
            </a:extLst>
          </p:cNvPr>
          <p:cNvSpPr txBox="1"/>
          <p:nvPr/>
        </p:nvSpPr>
        <p:spPr>
          <a:xfrm>
            <a:off x="5831910" y="2411548"/>
            <a:ext cx="811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VNI-Avo" pitchFamily="2" charset="0"/>
                <a:ea typeface="HP001" panose="020B0603050302020204" pitchFamily="34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DF5DFB-617C-4A40-BE7B-6FA4F6732F37}"/>
              </a:ext>
            </a:extLst>
          </p:cNvPr>
          <p:cNvSpPr txBox="1"/>
          <p:nvPr/>
        </p:nvSpPr>
        <p:spPr>
          <a:xfrm>
            <a:off x="8550058" y="3313422"/>
            <a:ext cx="811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VNI-Avo" pitchFamily="2" charset="0"/>
                <a:ea typeface="HP001" panose="020B0603050302020204" pitchFamily="34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BD2D8E-A5E8-49A4-8B28-169B8E15FBE9}"/>
              </a:ext>
            </a:extLst>
          </p:cNvPr>
          <p:cNvSpPr txBox="1"/>
          <p:nvPr/>
        </p:nvSpPr>
        <p:spPr>
          <a:xfrm>
            <a:off x="9659132" y="2790202"/>
            <a:ext cx="811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VNI-Avo" pitchFamily="2" charset="0"/>
                <a:ea typeface="HP001" panose="020B0603050302020204" pitchFamily="34" charset="0"/>
                <a:cs typeface="Times New Roman" panose="02020603050405020304" pitchFamily="18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38480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AF8F33-0A06-41EE-85B2-B3D5E96B6E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6" t="5297" r="4672" b="58355"/>
          <a:stretch/>
        </p:blipFill>
        <p:spPr>
          <a:xfrm>
            <a:off x="250521" y="-1"/>
            <a:ext cx="11586575" cy="68622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0F77AB-A806-4E64-BFDD-28EBE17BDF90}"/>
              </a:ext>
            </a:extLst>
          </p:cNvPr>
          <p:cNvSpPr txBox="1"/>
          <p:nvPr/>
        </p:nvSpPr>
        <p:spPr>
          <a:xfrm>
            <a:off x="3836095" y="1687883"/>
            <a:ext cx="811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VNI-Avo" pitchFamily="2" charset="0"/>
                <a:ea typeface="HP001" panose="020B0603050302020204" pitchFamily="34" charset="0"/>
                <a:cs typeface="Times New Roman" panose="02020603050405020304" pitchFamily="18" charset="0"/>
              </a:rPr>
              <a:t>80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5D0296-0718-433E-9468-5EAB226DAACE}"/>
              </a:ext>
            </a:extLst>
          </p:cNvPr>
          <p:cNvSpPr txBox="1"/>
          <p:nvPr/>
        </p:nvSpPr>
        <p:spPr>
          <a:xfrm>
            <a:off x="3986407" y="3079708"/>
            <a:ext cx="811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VNI-Avo" pitchFamily="2" charset="0"/>
                <a:ea typeface="HP001" panose="020B0603050302020204" pitchFamily="34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70E862-9F68-4B4B-A127-12CC42499314}"/>
              </a:ext>
            </a:extLst>
          </p:cNvPr>
          <p:cNvSpPr txBox="1"/>
          <p:nvPr/>
        </p:nvSpPr>
        <p:spPr>
          <a:xfrm>
            <a:off x="9122078" y="1687883"/>
            <a:ext cx="811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VNI-Avo" pitchFamily="2" charset="0"/>
                <a:ea typeface="HP001" panose="020B0603050302020204" pitchFamily="34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95FD3A-BC4C-4847-ADAD-403F0B79EB92}"/>
              </a:ext>
            </a:extLst>
          </p:cNvPr>
          <p:cNvSpPr txBox="1"/>
          <p:nvPr/>
        </p:nvSpPr>
        <p:spPr>
          <a:xfrm>
            <a:off x="9122077" y="3079708"/>
            <a:ext cx="811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VNI-Avo" pitchFamily="2" charset="0"/>
                <a:ea typeface="HP001" panose="020B0603050302020204" pitchFamily="34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D1071D-7340-4F8E-8689-24AD7DE9CF6C}"/>
              </a:ext>
            </a:extLst>
          </p:cNvPr>
          <p:cNvSpPr txBox="1"/>
          <p:nvPr/>
        </p:nvSpPr>
        <p:spPr>
          <a:xfrm>
            <a:off x="2974930" y="4883455"/>
            <a:ext cx="811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VNI-Avo" pitchFamily="2" charset="0"/>
                <a:ea typeface="HP001" panose="020B0603050302020204" pitchFamily="34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C6E7A4AB-6D5D-4955-9BB3-4551E7C9A998}"/>
              </a:ext>
            </a:extLst>
          </p:cNvPr>
          <p:cNvSpPr/>
          <p:nvPr/>
        </p:nvSpPr>
        <p:spPr>
          <a:xfrm rot="5400000">
            <a:off x="3769421" y="4902865"/>
            <a:ext cx="523220" cy="123224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B8B2BD-6DD7-4470-8DF6-B84490F3514F}"/>
              </a:ext>
            </a:extLst>
          </p:cNvPr>
          <p:cNvSpPr txBox="1"/>
          <p:nvPr/>
        </p:nvSpPr>
        <p:spPr>
          <a:xfrm>
            <a:off x="3759372" y="5488211"/>
            <a:ext cx="1392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7425F85D-2468-4B83-8834-EBFA52986D04}"/>
              </a:ext>
            </a:extLst>
          </p:cNvPr>
          <p:cNvSpPr/>
          <p:nvPr/>
        </p:nvSpPr>
        <p:spPr>
          <a:xfrm rot="5400000">
            <a:off x="3747499" y="5971402"/>
            <a:ext cx="523220" cy="123224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B7C516-5E58-4883-9223-8264B40A1F77}"/>
              </a:ext>
            </a:extLst>
          </p:cNvPr>
          <p:cNvSpPr txBox="1"/>
          <p:nvPr/>
        </p:nvSpPr>
        <p:spPr>
          <a:xfrm>
            <a:off x="3735886" y="6390249"/>
            <a:ext cx="1392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89FAF3-EB0B-4CE4-A23B-766D75CAD893}"/>
              </a:ext>
            </a:extLst>
          </p:cNvPr>
          <p:cNvSpPr txBox="1"/>
          <p:nvPr/>
        </p:nvSpPr>
        <p:spPr>
          <a:xfrm>
            <a:off x="2987453" y="6014209"/>
            <a:ext cx="811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VNI-Avo" pitchFamily="2" charset="0"/>
                <a:ea typeface="HP001" panose="020B0603050302020204" pitchFamily="34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2C4C40-FAAE-461C-9CE6-DDC22A110336}"/>
              </a:ext>
            </a:extLst>
          </p:cNvPr>
          <p:cNvSpPr txBox="1"/>
          <p:nvPr/>
        </p:nvSpPr>
        <p:spPr>
          <a:xfrm>
            <a:off x="8799016" y="4848566"/>
            <a:ext cx="811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VNI-Avo" pitchFamily="2" charset="0"/>
                <a:ea typeface="HP001" panose="020B0603050302020204" pitchFamily="34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09C37004-E864-499E-9E0E-D55503E61ADB}"/>
              </a:ext>
            </a:extLst>
          </p:cNvPr>
          <p:cNvSpPr/>
          <p:nvPr/>
        </p:nvSpPr>
        <p:spPr>
          <a:xfrm rot="5400000">
            <a:off x="9593507" y="4867976"/>
            <a:ext cx="523220" cy="123224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6A6044-BDF6-4564-9307-321D162E0E57}"/>
              </a:ext>
            </a:extLst>
          </p:cNvPr>
          <p:cNvSpPr txBox="1"/>
          <p:nvPr/>
        </p:nvSpPr>
        <p:spPr>
          <a:xfrm>
            <a:off x="9583458" y="5453322"/>
            <a:ext cx="1392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13C953-6DAA-46E9-85E3-652E84CECAD3}"/>
              </a:ext>
            </a:extLst>
          </p:cNvPr>
          <p:cNvSpPr txBox="1"/>
          <p:nvPr/>
        </p:nvSpPr>
        <p:spPr>
          <a:xfrm>
            <a:off x="8799016" y="5993197"/>
            <a:ext cx="811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VNI-Avo" pitchFamily="2" charset="0"/>
                <a:ea typeface="HP001" panose="020B0603050302020204" pitchFamily="34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F2E3AFF4-0533-4768-9E37-A048A414D1BC}"/>
              </a:ext>
            </a:extLst>
          </p:cNvPr>
          <p:cNvSpPr/>
          <p:nvPr/>
        </p:nvSpPr>
        <p:spPr>
          <a:xfrm rot="5400000">
            <a:off x="9593507" y="6012607"/>
            <a:ext cx="523220" cy="123224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26BC8E-9B7B-4F05-853D-D06C25280785}"/>
              </a:ext>
            </a:extLst>
          </p:cNvPr>
          <p:cNvSpPr txBox="1"/>
          <p:nvPr/>
        </p:nvSpPr>
        <p:spPr>
          <a:xfrm>
            <a:off x="9527607" y="6408948"/>
            <a:ext cx="1392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</a:p>
        </p:txBody>
      </p:sp>
    </p:spTree>
    <p:extLst>
      <p:ext uri="{BB962C8B-B14F-4D97-AF65-F5344CB8AC3E}">
        <p14:creationId xmlns:p14="http://schemas.microsoft.com/office/powerpoint/2010/main" val="375567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10" grpId="0"/>
      <p:bldP spid="11" grpId="0" animBg="1"/>
      <p:bldP spid="12" grpId="0"/>
      <p:bldP spid="13" grpId="0"/>
      <p:bldP spid="14" grpId="0"/>
      <p:bldP spid="15" grpId="0" animBg="1"/>
      <p:bldP spid="16" grpId="0"/>
      <p:bldP spid="17" grpId="0"/>
      <p:bldP spid="18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AF8F33-0A06-41EE-85B2-B3D5E96B6E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1" t="41647" r="8396" b="27276"/>
          <a:stretch/>
        </p:blipFill>
        <p:spPr>
          <a:xfrm>
            <a:off x="137786" y="137786"/>
            <a:ext cx="11586575" cy="586731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3188977-618B-4C7A-B9FA-B344DD6DE223}"/>
              </a:ext>
            </a:extLst>
          </p:cNvPr>
          <p:cNvSpPr txBox="1"/>
          <p:nvPr/>
        </p:nvSpPr>
        <p:spPr>
          <a:xfrm>
            <a:off x="4975963" y="2451970"/>
            <a:ext cx="811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VNI-Avo" pitchFamily="2" charset="0"/>
                <a:ea typeface="HP001" panose="020B0603050302020204" pitchFamily="34" charset="0"/>
                <a:cs typeface="Times New Roman" panose="02020603050405020304" pitchFamily="18" charset="0"/>
              </a:rPr>
              <a:t>=27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37559B2-FDD9-45D2-8CB1-B257663FC4CC}"/>
              </a:ext>
            </a:extLst>
          </p:cNvPr>
          <p:cNvSpPr txBox="1"/>
          <p:nvPr/>
        </p:nvSpPr>
        <p:spPr>
          <a:xfrm>
            <a:off x="7142966" y="2905780"/>
            <a:ext cx="811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VNI-Avo" pitchFamily="2" charset="0"/>
                <a:ea typeface="HP001" panose="020B0603050302020204" pitchFamily="34" charset="0"/>
                <a:cs typeface="Times New Roman" panose="02020603050405020304" pitchFamily="18" charset="0"/>
              </a:rPr>
              <a:t>=7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88F2802-94F1-4274-A8B0-050CC2B4EB80}"/>
              </a:ext>
            </a:extLst>
          </p:cNvPr>
          <p:cNvSpPr txBox="1"/>
          <p:nvPr/>
        </p:nvSpPr>
        <p:spPr>
          <a:xfrm>
            <a:off x="5525542" y="4484060"/>
            <a:ext cx="811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VNI-Avo" pitchFamily="2" charset="0"/>
                <a:ea typeface="HP001" panose="020B0603050302020204" pitchFamily="34" charset="0"/>
                <a:cs typeface="Times New Roman" panose="02020603050405020304" pitchFamily="18" charset="0"/>
              </a:rPr>
              <a:t>=7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086FE84-9A5F-4EC5-AA5B-82EABF7701CB}"/>
              </a:ext>
            </a:extLst>
          </p:cNvPr>
          <p:cNvSpPr txBox="1"/>
          <p:nvPr/>
        </p:nvSpPr>
        <p:spPr>
          <a:xfrm>
            <a:off x="7681584" y="4452307"/>
            <a:ext cx="811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VNI-Avo" pitchFamily="2" charset="0"/>
                <a:ea typeface="HP001" panose="020B0603050302020204" pitchFamily="34" charset="0"/>
                <a:cs typeface="Times New Roman" panose="02020603050405020304" pitchFamily="18" charset="0"/>
              </a:rPr>
              <a:t>=27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6B0D63E-8821-40CD-A493-D6575E96FA8D}"/>
              </a:ext>
            </a:extLst>
          </p:cNvPr>
          <p:cNvSpPr txBox="1"/>
          <p:nvPr/>
        </p:nvSpPr>
        <p:spPr>
          <a:xfrm>
            <a:off x="7681584" y="5354181"/>
            <a:ext cx="811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VNI-Avo" pitchFamily="2" charset="0"/>
                <a:ea typeface="HP001" panose="020B0603050302020204" pitchFamily="34" charset="0"/>
                <a:cs typeface="Times New Roman" panose="02020603050405020304" pitchFamily="18" charset="0"/>
              </a:rPr>
              <a:t>=27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CED70F6-8865-424A-A191-582C47D34BE0}"/>
              </a:ext>
            </a:extLst>
          </p:cNvPr>
          <p:cNvSpPr txBox="1"/>
          <p:nvPr/>
        </p:nvSpPr>
        <p:spPr>
          <a:xfrm>
            <a:off x="9297441" y="4830703"/>
            <a:ext cx="811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VNI-Avo" pitchFamily="2" charset="0"/>
                <a:ea typeface="HP001" panose="020B0603050302020204" pitchFamily="34" charset="0"/>
                <a:cs typeface="Times New Roman" panose="02020603050405020304" pitchFamily="18" charset="0"/>
              </a:rPr>
              <a:t>=7</a:t>
            </a:r>
          </a:p>
        </p:txBody>
      </p:sp>
    </p:spTree>
    <p:extLst>
      <p:ext uri="{BB962C8B-B14F-4D97-AF65-F5344CB8AC3E}">
        <p14:creationId xmlns:p14="http://schemas.microsoft.com/office/powerpoint/2010/main" val="153805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F40B87-F175-4449-982B-2587A04856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6" t="70868" r="7792" b="4658"/>
          <a:stretch/>
        </p:blipFill>
        <p:spPr>
          <a:xfrm>
            <a:off x="0" y="388306"/>
            <a:ext cx="12227644" cy="49352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193F87-74F6-4F5D-86EF-1863D56FDBC4}"/>
              </a:ext>
            </a:extLst>
          </p:cNvPr>
          <p:cNvSpPr txBox="1"/>
          <p:nvPr/>
        </p:nvSpPr>
        <p:spPr>
          <a:xfrm>
            <a:off x="9360073" y="1412310"/>
            <a:ext cx="811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VNI-Avo" pitchFamily="2" charset="0"/>
                <a:ea typeface="HP001" panose="020B0603050302020204" pitchFamily="34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44E5E5-1388-4366-99A6-961EFCEF6EE7}"/>
              </a:ext>
            </a:extLst>
          </p:cNvPr>
          <p:cNvSpPr txBox="1"/>
          <p:nvPr/>
        </p:nvSpPr>
        <p:spPr>
          <a:xfrm>
            <a:off x="4487448" y="3413342"/>
            <a:ext cx="811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VNI-Avo" pitchFamily="2" charset="0"/>
                <a:ea typeface="HP001" panose="020B0603050302020204" pitchFamily="34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383471-BF2D-4052-A7C3-0D01322F3FB8}"/>
              </a:ext>
            </a:extLst>
          </p:cNvPr>
          <p:cNvSpPr txBox="1"/>
          <p:nvPr/>
        </p:nvSpPr>
        <p:spPr>
          <a:xfrm>
            <a:off x="9360072" y="3367935"/>
            <a:ext cx="811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VNI-Avo" pitchFamily="2" charset="0"/>
                <a:ea typeface="HP001" panose="020B0603050302020204" pitchFamily="34" charset="0"/>
                <a:cs typeface="Times New Roman" panose="02020603050405020304" pitchFamily="18" charset="0"/>
              </a:rPr>
              <a:t>70</a:t>
            </a:r>
          </a:p>
        </p:txBody>
      </p:sp>
    </p:spTree>
    <p:extLst>
      <p:ext uri="{BB962C8B-B14F-4D97-AF65-F5344CB8AC3E}">
        <p14:creationId xmlns:p14="http://schemas.microsoft.com/office/powerpoint/2010/main" val="390653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439934&quot;&gt;&lt;property id=&quot;20148&quot; value=&quot;5&quot;/&gt;&lt;property id=&quot;20300&quot; value=&quot;Slide 2&quot;/&gt;&lt;property id=&quot;20307&quot; value=&quot;265&quot;/&gt;&lt;/object&gt;&lt;object type=&quot;3&quot; unique_id=&quot;440215&quot;&gt;&lt;property id=&quot;20148&quot; value=&quot;5&quot;/&gt;&lt;property id=&quot;20300&quot; value=&quot;Slide 21&quot;/&gt;&lt;property id=&quot;20307&quot; value=&quot;279&quot;/&gt;&lt;/object&gt;&lt;object type=&quot;3&quot; unique_id=&quot;440216&quot;&gt;&lt;property id=&quot;20148&quot; value=&quot;5&quot;/&gt;&lt;property id=&quot;20300&quot; value=&quot;Slide 22&quot;/&gt;&lt;property id=&quot;20307&quot; value=&quot;280&quot;/&gt;&lt;/object&gt;&lt;object type=&quot;3&quot; unique_id=&quot;440335&quot;&gt;&lt;property id=&quot;20148&quot; value=&quot;5&quot;/&gt;&lt;property id=&quot;20300&quot; value=&quot;Slide 25&quot;/&gt;&lt;property id=&quot;20307&quot; value=&quot;282&quot;/&gt;&lt;/object&gt;&lt;object type=&quot;3&quot; unique_id=&quot;482096&quot;&gt;&lt;property id=&quot;20148&quot; value=&quot;5&quot;/&gt;&lt;property id=&quot;20300&quot; value=&quot;Slide 11&quot;/&gt;&lt;property id=&quot;20307&quot; value=&quot;292&quot;/&gt;&lt;/object&gt;&lt;object type=&quot;3&quot; unique_id=&quot;484496&quot;&gt;&lt;property id=&quot;20148&quot; value=&quot;5&quot;/&gt;&lt;property id=&quot;20300&quot; value=&quot;Slide 26&quot;/&gt;&lt;property id=&quot;20307&quot; value=&quot;312&quot;/&gt;&lt;/object&gt;&lt;object type=&quot;3&quot; unique_id=&quot;484597&quot;&gt;&lt;property id=&quot;20148&quot; value=&quot;5&quot;/&gt;&lt;property id=&quot;20300&quot; value=&quot;Slide 1&quot;/&gt;&lt;property id=&quot;20307&quot; value=&quot;313&quot;/&gt;&lt;/object&gt;&lt;object type=&quot;3&quot; unique_id=&quot;485185&quot;&gt;&lt;property id=&quot;20148&quot; value=&quot;5&quot;/&gt;&lt;property id=&quot;20300&quot; value=&quot;Slide 3&quot;/&gt;&lt;property id=&quot;20307&quot; value=&quot;314&quot;/&gt;&lt;/object&gt;&lt;object type=&quot;3&quot; unique_id=&quot;485186&quot;&gt;&lt;property id=&quot;20148&quot; value=&quot;5&quot;/&gt;&lt;property id=&quot;20300&quot; value=&quot;Slide 4&quot;/&gt;&lt;property id=&quot;20307&quot; value=&quot;315&quot;/&gt;&lt;/object&gt;&lt;object type=&quot;3&quot; unique_id=&quot;485187&quot;&gt;&lt;property id=&quot;20148&quot; value=&quot;5&quot;/&gt;&lt;property id=&quot;20300&quot; value=&quot;Slide 5&quot;/&gt;&lt;property id=&quot;20307&quot; value=&quot;316&quot;/&gt;&lt;/object&gt;&lt;object type=&quot;3&quot; unique_id=&quot;485188&quot;&gt;&lt;property id=&quot;20148&quot; value=&quot;5&quot;/&gt;&lt;property id=&quot;20300&quot; value=&quot;Slide 6&quot;/&gt;&lt;property id=&quot;20307&quot; value=&quot;317&quot;/&gt;&lt;/object&gt;&lt;object type=&quot;3&quot; unique_id=&quot;485189&quot;&gt;&lt;property id=&quot;20148&quot; value=&quot;5&quot;/&gt;&lt;property id=&quot;20300&quot; value=&quot;Slide 7&quot;/&gt;&lt;property id=&quot;20307&quot; value=&quot;318&quot;/&gt;&lt;/object&gt;&lt;object type=&quot;3&quot; unique_id=&quot;485190&quot;&gt;&lt;property id=&quot;20148&quot; value=&quot;5&quot;/&gt;&lt;property id=&quot;20300&quot; value=&quot;Slide 8&quot;/&gt;&lt;property id=&quot;20307&quot; value=&quot;319&quot;/&gt;&lt;/object&gt;&lt;object type=&quot;3&quot; unique_id=&quot;485191&quot;&gt;&lt;property id=&quot;20148&quot; value=&quot;5&quot;/&gt;&lt;property id=&quot;20300&quot; value=&quot;Slide 9&quot;/&gt;&lt;property id=&quot;20307&quot; value=&quot;320&quot;/&gt;&lt;/object&gt;&lt;object type=&quot;3&quot; unique_id=&quot;485192&quot;&gt;&lt;property id=&quot;20148&quot; value=&quot;5&quot;/&gt;&lt;property id=&quot;20300&quot; value=&quot;Slide 10&quot;/&gt;&lt;property id=&quot;20307&quot; value=&quot;323&quot;/&gt;&lt;/object&gt;&lt;object type=&quot;3&quot; unique_id=&quot;485193&quot;&gt;&lt;property id=&quot;20148&quot; value=&quot;5&quot;/&gt;&lt;property id=&quot;20300&quot; value=&quot;Slide 12&quot;/&gt;&lt;property id=&quot;20307&quot; value=&quot;324&quot;/&gt;&lt;/object&gt;&lt;object type=&quot;3&quot; unique_id=&quot;543719&quot;&gt;&lt;property id=&quot;20148&quot; value=&quot;5&quot;/&gt;&lt;property id=&quot;20300&quot; value=&quot;Slide 13&quot;/&gt;&lt;property id=&quot;20307&quot; value=&quot;325&quot;/&gt;&lt;/object&gt;&lt;object type=&quot;3&quot; unique_id=&quot;544020&quot;&gt;&lt;property id=&quot;20148&quot; value=&quot;5&quot;/&gt;&lt;property id=&quot;20300&quot; value=&quot;Slide 14&quot;/&gt;&lt;property id=&quot;20307&quot; value=&quot;326&quot;/&gt;&lt;/object&gt;&lt;object type=&quot;3&quot; unique_id=&quot;544021&quot;&gt;&lt;property id=&quot;20148&quot; value=&quot;5&quot;/&gt;&lt;property id=&quot;20300&quot; value=&quot;Slide 15&quot;/&gt;&lt;property id=&quot;20307&quot; value=&quot;327&quot;/&gt;&lt;/object&gt;&lt;object type=&quot;3&quot; unique_id=&quot;544022&quot;&gt;&lt;property id=&quot;20148&quot; value=&quot;5&quot;/&gt;&lt;property id=&quot;20300&quot; value=&quot;Slide 16&quot;/&gt;&lt;property id=&quot;20307&quot; value=&quot;328&quot;/&gt;&lt;/object&gt;&lt;object type=&quot;3&quot; unique_id=&quot;544023&quot;&gt;&lt;property id=&quot;20148&quot; value=&quot;5&quot;/&gt;&lt;property id=&quot;20300&quot; value=&quot;Slide 17&quot;/&gt;&lt;property id=&quot;20307&quot; value=&quot;329&quot;/&gt;&lt;/object&gt;&lt;object type=&quot;3&quot; unique_id=&quot;544024&quot;&gt;&lt;property id=&quot;20148&quot; value=&quot;5&quot;/&gt;&lt;property id=&quot;20300&quot; value=&quot;Slide 18&quot;/&gt;&lt;property id=&quot;20307&quot; value=&quot;330&quot;/&gt;&lt;/object&gt;&lt;object type=&quot;3&quot; unique_id=&quot;544025&quot;&gt;&lt;property id=&quot;20148&quot; value=&quot;5&quot;/&gt;&lt;property id=&quot;20300&quot; value=&quot;Slide 19&quot;/&gt;&lt;property id=&quot;20307&quot; value=&quot;331&quot;/&gt;&lt;/object&gt;&lt;object type=&quot;3&quot; unique_id=&quot;544026&quot;&gt;&lt;property id=&quot;20148&quot; value=&quot;5&quot;/&gt;&lt;property id=&quot;20300&quot; value=&quot;Slide 20&quot;/&gt;&lt;property id=&quot;20307&quot; value=&quot;332&quot;/&gt;&lt;/object&gt;&lt;object type=&quot;3&quot; unique_id=&quot;562128&quot;&gt;&lt;property id=&quot;20148&quot; value=&quot;5&quot;/&gt;&lt;property id=&quot;20300&quot; value=&quot;Slide 23&quot;/&gt;&lt;property id=&quot;20307&quot; value=&quot;333&quot;/&gt;&lt;/object&gt;&lt;object type=&quot;3&quot; unique_id=&quot;562477&quot;&gt;&lt;property id=&quot;20148&quot; value=&quot;5&quot;/&gt;&lt;property id=&quot;20300&quot; value=&quot;Slide 24&quot;/&gt;&lt;property id=&quot;20307&quot; value=&quot;334&quot;/&gt;&lt;/object&gt;&lt;/object&gt;&lt;object type=&quot;8&quot; unique_id=&quot;1001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190</Words>
  <Application>Microsoft Macintosh PowerPoint</Application>
  <PresentationFormat>Widescreen</PresentationFormat>
  <Paragraphs>90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HP001</vt:lpstr>
      <vt:lpstr>ITC Avant Garde Std Bk</vt:lpstr>
      <vt:lpstr>Times New Roman</vt:lpstr>
      <vt:lpstr>VNI-Avo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Hương</dc:creator>
  <cp:lastModifiedBy>Le Thi Ngoc Quy</cp:lastModifiedBy>
  <cp:revision>245</cp:revision>
  <dcterms:created xsi:type="dcterms:W3CDTF">2021-01-08T03:00:40Z</dcterms:created>
  <dcterms:modified xsi:type="dcterms:W3CDTF">2023-06-14T06:23:54Z</dcterms:modified>
</cp:coreProperties>
</file>